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F84762E-7FCC-4EAF-B9E7-CE7214491E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27A1389-2A5D-4886-AD82-F213767E6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07"/>
            <a:ext cx="12192000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1038667-0C3F-4764-A24D-DA9D9B474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AC2195B-895A-4535-8ECD-9F5B669C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571EEFCA-9235-4BC2-85C3-A4EC6EE57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6E0AB59-2275-4EA4-B4C5-292D9952D1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063262"/>
            <a:ext cx="3739278" cy="2661138"/>
          </a:xfrm>
        </p:spPr>
        <p:txBody>
          <a:bodyPr anchor="ctr">
            <a:normAutofit/>
          </a:bodyPr>
          <a:lstStyle/>
          <a:p>
            <a:r>
              <a:rPr lang="nl-NL" sz="5000"/>
              <a:t>Voorlichting NAH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F1D2C2C-3C2C-4924-B9DC-DA52AD4DA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5101298"/>
            <a:ext cx="3739277" cy="1116622"/>
          </a:xfrm>
        </p:spPr>
        <p:txBody>
          <a:bodyPr>
            <a:normAutofit/>
          </a:bodyPr>
          <a:lstStyle/>
          <a:p>
            <a:r>
              <a:rPr lang="nl-NL" sz="1600" b="1"/>
              <a:t>Voor verpleegkundigen en verzorgden in het ziekenhuis</a:t>
            </a:r>
          </a:p>
          <a:p>
            <a:r>
              <a:rPr lang="nl-NL" sz="1600"/>
              <a:t>Gemaakt door: Carmen Smits, Suzanne Verkaik en Max Denekamp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84F788FB-E561-4F8E-BF4C-F8520DA3AE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4606" y="1042008"/>
            <a:ext cx="6260963" cy="4773984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4893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DFC8E8-C2BC-40D3-99F5-C921A17B9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Inhoudsopgave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C396E97-5A67-470F-94B4-75D6C374A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is NAH?</a:t>
            </a:r>
          </a:p>
          <a:p>
            <a:r>
              <a:rPr lang="nl-NL" dirty="0"/>
              <a:t>Gevolgen NAH</a:t>
            </a:r>
          </a:p>
          <a:p>
            <a:r>
              <a:rPr lang="nl-NL" dirty="0"/>
              <a:t>Inventariseren van nieuwe mogelijkheden, wensen en behoeften</a:t>
            </a:r>
          </a:p>
          <a:p>
            <a:r>
              <a:rPr lang="nl-NL" dirty="0"/>
              <a:t>Begeleiden van een NAH-cliënt</a:t>
            </a:r>
          </a:p>
          <a:p>
            <a:r>
              <a:rPr lang="nl-NL" dirty="0"/>
              <a:t>Omgaan met het disharmonische profiel van een NAH-cliënt</a:t>
            </a:r>
          </a:p>
          <a:p>
            <a:r>
              <a:rPr lang="nl-NL" dirty="0"/>
              <a:t>Omgaan met ontremd gedrag van een NAH-cliënt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1173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9">
            <a:extLst>
              <a:ext uri="{FF2B5EF4-FFF2-40B4-BE49-F238E27FC236}">
                <a16:creationId xmlns:a16="http://schemas.microsoft.com/office/drawing/2014/main" id="{C610D2AE-07EF-436A-9755-AA8DF4B93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11">
            <a:extLst>
              <a:ext uri="{FF2B5EF4-FFF2-40B4-BE49-F238E27FC236}">
                <a16:creationId xmlns:a16="http://schemas.microsoft.com/office/drawing/2014/main" id="{6CACDD17-9043-46DF-882D-420365B79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7" name="Rectangle 13">
            <a:extLst>
              <a:ext uri="{FF2B5EF4-FFF2-40B4-BE49-F238E27FC236}">
                <a16:creationId xmlns:a16="http://schemas.microsoft.com/office/drawing/2014/main" id="{CF2D8AD5-434A-4C0E-9F5B-C1AFD645F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FA45619-C366-4218-A39C-C20944E63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nl-NL" sz="2400"/>
              <a:t>Wat is NAH?</a:t>
            </a:r>
          </a:p>
        </p:txBody>
      </p:sp>
      <p:pic>
        <p:nvPicPr>
          <p:cNvPr id="28" name="Picture 15">
            <a:extLst>
              <a:ext uri="{FF2B5EF4-FFF2-40B4-BE49-F238E27FC236}">
                <a16:creationId xmlns:a16="http://schemas.microsoft.com/office/drawing/2014/main" id="{E92B246D-47CC-40F8-8DE7-B65D409E9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A4B8EE1-0116-4369-AA13-076D035AC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4136123" cy="3599316"/>
          </a:xfrm>
        </p:spPr>
        <p:txBody>
          <a:bodyPr>
            <a:normAutofit/>
          </a:bodyPr>
          <a:lstStyle/>
          <a:p>
            <a:r>
              <a:rPr lang="nl-NL" sz="1800"/>
              <a:t>Niet aangeboren hersenletsel</a:t>
            </a:r>
          </a:p>
          <a:p>
            <a:r>
              <a:rPr lang="nl-NL" sz="1800"/>
              <a:t>Letsel aan de hersenen</a:t>
            </a:r>
          </a:p>
          <a:p>
            <a:r>
              <a:rPr lang="nl-NL" sz="1800"/>
              <a:t>Ongeval, herseninfarct, hersenbloeding of ziekte</a:t>
            </a:r>
          </a:p>
        </p:txBody>
      </p:sp>
      <p:pic>
        <p:nvPicPr>
          <p:cNvPr id="5" name="Afbeelding 4" descr="Afbeelding met gras, plant, boom, buiten&#10;&#10;Beschrijving is gegenereerd met zeer hoge betrouwbaarheid">
            <a:extLst>
              <a:ext uri="{FF2B5EF4-FFF2-40B4-BE49-F238E27FC236}">
                <a16:creationId xmlns:a16="http://schemas.microsoft.com/office/drawing/2014/main" id="{B66658B1-E6E4-4DDB-B590-7B4FA6ABAA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6090" y="1050085"/>
            <a:ext cx="6303134" cy="4727350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46427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F0D93A-2D96-4ABF-991F-06A3FEA76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Gevolgen NAH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DE72E1-455A-4595-A9E9-7D6A30E1A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Verlamming</a:t>
            </a:r>
          </a:p>
          <a:p>
            <a:r>
              <a:rPr lang="nl-NL" dirty="0"/>
              <a:t>Epilepsie</a:t>
            </a:r>
          </a:p>
          <a:p>
            <a:r>
              <a:rPr lang="nl-NL" dirty="0"/>
              <a:t>Slikproblemen</a:t>
            </a:r>
          </a:p>
          <a:p>
            <a:r>
              <a:rPr lang="nl-NL" dirty="0"/>
              <a:t>Afasie </a:t>
            </a:r>
          </a:p>
          <a:p>
            <a:r>
              <a:rPr lang="nl-NL" dirty="0"/>
              <a:t>Apathie</a:t>
            </a:r>
          </a:p>
          <a:p>
            <a:r>
              <a:rPr lang="nl-NL" dirty="0"/>
              <a:t>Dysartrie </a:t>
            </a:r>
          </a:p>
          <a:p>
            <a:r>
              <a:rPr lang="nl-NL" dirty="0"/>
              <a:t>Depressie </a:t>
            </a:r>
          </a:p>
          <a:p>
            <a:r>
              <a:rPr lang="nl-NL" dirty="0"/>
              <a:t>Concentratieproblemen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1EEF4FC-3929-47C3-B97F-78D5217F9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549" y="2336873"/>
            <a:ext cx="7017130" cy="382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948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610D2AE-07EF-436A-9755-AA8DF4B93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CACDD17-9043-46DF-882D-420365B79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F2D8AD5-434A-4C0E-9F5B-C1AFD645F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1A2E456-E5AD-41D7-BC79-C8E2AFE43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nl-NL" sz="2400"/>
              <a:t>Inventariseren van nieuwe mogelijkheden, wensen en behoeften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92B246D-47CC-40F8-8DE7-B65D409E9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7749DBB-9CDF-4551-A0E4-878C93F50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4136123" cy="3599316"/>
          </a:xfrm>
        </p:spPr>
        <p:txBody>
          <a:bodyPr>
            <a:normAutofit/>
          </a:bodyPr>
          <a:lstStyle/>
          <a:p>
            <a:r>
              <a:rPr lang="nl-NL" sz="1800"/>
              <a:t>Zelfredzaamheid </a:t>
            </a:r>
          </a:p>
          <a:p>
            <a:r>
              <a:rPr lang="nl-NL" sz="1800"/>
              <a:t>Samenredzaamheid</a:t>
            </a:r>
          </a:p>
          <a:p>
            <a:r>
              <a:rPr lang="nl-NL" sz="1800"/>
              <a:t>Communicatiestoornissen, zoals: afasie, apathie en dysartrie</a:t>
            </a:r>
          </a:p>
          <a:p>
            <a:r>
              <a:rPr lang="nl-NL" sz="1800"/>
              <a:t>Aangepaste hulpmiddelen, zoals: aangepast bestek en drinkbekers</a:t>
            </a:r>
          </a:p>
          <a:p>
            <a:endParaRPr lang="nl-NL" sz="180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5B8C2887-14E7-408D-9C5D-AD61262C37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6090" y="917782"/>
            <a:ext cx="6303134" cy="4991956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35955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2FD1E7-F238-49E7-B584-B070B3258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Begeleiden van een NAH-cliënt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E7AD43-DADB-4D24-BEA4-F9CA42099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Rouw en verlies</a:t>
            </a:r>
          </a:p>
          <a:p>
            <a:r>
              <a:rPr lang="nl-NL" dirty="0"/>
              <a:t>Verliesverwerking en coping </a:t>
            </a:r>
          </a:p>
          <a:p>
            <a:r>
              <a:rPr lang="nl-NL" dirty="0"/>
              <a:t>Begeleidingsplan: behoefte, doel, interventies en evaluatiemomenten </a:t>
            </a:r>
          </a:p>
          <a:p>
            <a:r>
              <a:rPr lang="nl-NL" dirty="0"/>
              <a:t>Wet- en regelgeving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5D06290-92CB-4084-98B6-C16AEBE0D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9333" y="3916168"/>
            <a:ext cx="3494217" cy="2215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378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979F40-3A44-4CCB-9EB7-F8318BCE5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5291D39-6B03-4BB5-BFC6-CBF11E90B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FD071FA-0514-4371-9568-86216A1F4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11DDA4-E7B5-4325-A844-B7F59B084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FCCEE45-30A1-4B9D-A20D-573B4DA2E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nl-NL" sz="2400"/>
              <a:t>Omgaan met het disharmonische profiel van een NAH-cliënt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58E222-6309-4F79-AC20-9D3C69CD9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89B736-6235-4E0C-A0C7-892E56DA0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3656289" cy="3599316"/>
          </a:xfrm>
        </p:spPr>
        <p:txBody>
          <a:bodyPr>
            <a:normAutofit/>
          </a:bodyPr>
          <a:lstStyle/>
          <a:p>
            <a:r>
              <a:rPr lang="nl-NL" sz="1400" dirty="0"/>
              <a:t>IQ</a:t>
            </a:r>
          </a:p>
          <a:p>
            <a:r>
              <a:rPr lang="nl-NL" sz="1400" dirty="0"/>
              <a:t>Concentratiestoornissen, geheugenproblemen en vermoeidheid</a:t>
            </a:r>
          </a:p>
          <a:p>
            <a:r>
              <a:rPr lang="nl-NL" sz="1400" dirty="0"/>
              <a:t>Neuropsychologisch onderzoek</a:t>
            </a:r>
          </a:p>
          <a:p>
            <a:r>
              <a:rPr lang="nl-NL" sz="1400" dirty="0"/>
              <a:t>Voorbeeld test</a:t>
            </a:r>
          </a:p>
          <a:p>
            <a:r>
              <a:rPr lang="nl-NL" sz="1400" dirty="0"/>
              <a:t>Therapeutisch milieu</a:t>
            </a:r>
          </a:p>
          <a:p>
            <a:r>
              <a:rPr lang="nl-NL" sz="1400" dirty="0"/>
              <a:t>Ondersteuningsprogramma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D065A4E-C82D-4232-BDA2-57D4860673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6090" y="900135"/>
            <a:ext cx="6269479" cy="5057730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3427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748F3B-6CCB-403B-90E9-176815C67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Omgaan met ontremd gedrag van een NAH-cliënt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781899-E23F-40B9-A804-EB753C198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Hersengebieden en gedrag</a:t>
            </a:r>
          </a:p>
          <a:p>
            <a:r>
              <a:rPr lang="nl-NL" dirty="0"/>
              <a:t>Seksueel ontremd, agressief, verbaal</a:t>
            </a:r>
          </a:p>
          <a:p>
            <a:r>
              <a:rPr lang="nl-NL" dirty="0"/>
              <a:t>Gedragsveranderingen</a:t>
            </a:r>
          </a:p>
          <a:p>
            <a:r>
              <a:rPr lang="nl-NL" dirty="0"/>
              <a:t>Benaderingsplan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EBB82D1-EC55-4BB6-9C7F-AAAA58B1A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3463" y="2659224"/>
            <a:ext cx="4058039" cy="2705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629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610D2AE-07EF-436A-9755-AA8DF4B93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ACDD17-9043-46DF-882D-420365B79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CF2D8AD5-434A-4C0E-9F5B-C1AFD645F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495909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3A5B6D2-C93C-45C7-A1B6-C421C7DAC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4136123" cy="1080938"/>
          </a:xfrm>
        </p:spPr>
        <p:txBody>
          <a:bodyPr>
            <a:normAutofit/>
          </a:bodyPr>
          <a:lstStyle/>
          <a:p>
            <a:r>
              <a:rPr lang="nl-NL" sz="2400"/>
              <a:t>Zijn er nog vragen?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92B246D-47CC-40F8-8DE7-B65D409E9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4956048" cy="199787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68D1580-61C8-420C-84E7-57D51C9C0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4136123" cy="3599316"/>
          </a:xfrm>
        </p:spPr>
        <p:txBody>
          <a:bodyPr>
            <a:normAutofit/>
          </a:bodyPr>
          <a:lstStyle/>
          <a:p>
            <a:endParaRPr lang="en-US" sz="1800"/>
          </a:p>
        </p:txBody>
      </p:sp>
      <p:pic>
        <p:nvPicPr>
          <p:cNvPr id="8" name="Tijdelijke aanduiding voor inhoud 4">
            <a:extLst>
              <a:ext uri="{FF2B5EF4-FFF2-40B4-BE49-F238E27FC236}">
                <a16:creationId xmlns:a16="http://schemas.microsoft.com/office/drawing/2014/main" id="{FA7FDBF8-4B20-45F4-8C10-95B29D3F5E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9381" y="609600"/>
            <a:ext cx="4416552" cy="5608320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6743181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j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176</Words>
  <Application>Microsoft Office PowerPoint</Application>
  <PresentationFormat>Breedbeeld</PresentationFormat>
  <Paragraphs>46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Berlijn</vt:lpstr>
      <vt:lpstr>Voorlichting NAH</vt:lpstr>
      <vt:lpstr>Inhoudsopgave</vt:lpstr>
      <vt:lpstr>Wat is NAH?</vt:lpstr>
      <vt:lpstr>Gevolgen NAH</vt:lpstr>
      <vt:lpstr>Inventariseren van nieuwe mogelijkheden, wensen en behoeften</vt:lpstr>
      <vt:lpstr>Begeleiden van een NAH-cliënt</vt:lpstr>
      <vt:lpstr>Omgaan met het disharmonische profiel van een NAH-cliënt</vt:lpstr>
      <vt:lpstr>Omgaan met ontremd gedrag van een NAH-cliënt </vt:lpstr>
      <vt:lpstr>Zijn er nog 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Voorlichting NAH</dc:title>
  <dc:creator>Max Denekamp</dc:creator>
  <cp:lastModifiedBy>Max Denekamp</cp:lastModifiedBy>
  <cp:revision>3</cp:revision>
  <dcterms:created xsi:type="dcterms:W3CDTF">2019-02-14T08:32:27Z</dcterms:created>
  <dcterms:modified xsi:type="dcterms:W3CDTF">2019-02-14T08:58:36Z</dcterms:modified>
</cp:coreProperties>
</file>