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0507A-4CE0-4438-BA55-17CCB0681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9250068" cy="2509213"/>
          </a:xfrm>
        </p:spPr>
        <p:txBody>
          <a:bodyPr/>
          <a:lstStyle/>
          <a:p>
            <a:r>
              <a:rPr lang="nl-NL" dirty="0"/>
              <a:t>Briljant idee</a:t>
            </a:r>
            <a:br>
              <a:rPr lang="nl-NL" dirty="0"/>
            </a:br>
            <a:r>
              <a:rPr lang="nl-NL" dirty="0"/>
              <a:t>Niet aangeboren hersenletsel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5606A0-93E8-4FF3-87FD-EB87D12B7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187185"/>
            <a:ext cx="8689976" cy="1371599"/>
          </a:xfrm>
        </p:spPr>
        <p:txBody>
          <a:bodyPr/>
          <a:lstStyle/>
          <a:p>
            <a:r>
              <a:rPr lang="nl-NL" dirty="0"/>
              <a:t>Gemaakt door: Suzanne </a:t>
            </a:r>
            <a:r>
              <a:rPr lang="nl-NL" dirty="0" err="1"/>
              <a:t>verkaik</a:t>
            </a:r>
            <a:r>
              <a:rPr lang="nl-NL" dirty="0"/>
              <a:t>, max </a:t>
            </a:r>
            <a:r>
              <a:rPr lang="nl-NL" dirty="0" err="1"/>
              <a:t>denekamp</a:t>
            </a:r>
            <a:r>
              <a:rPr lang="nl-NL" dirty="0"/>
              <a:t> &amp; </a:t>
            </a:r>
            <a:r>
              <a:rPr lang="nl-NL" dirty="0" err="1"/>
              <a:t>carmen</a:t>
            </a:r>
            <a:r>
              <a:rPr lang="nl-NL" dirty="0"/>
              <a:t> Smits</a:t>
            </a:r>
          </a:p>
        </p:txBody>
      </p:sp>
    </p:spTree>
    <p:extLst>
      <p:ext uri="{BB962C8B-B14F-4D97-AF65-F5344CB8AC3E}">
        <p14:creationId xmlns:p14="http://schemas.microsoft.com/office/powerpoint/2010/main" val="12572109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0BA40-BBF2-4003-BAFD-160C8E09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zijn we op het idee gekomen?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6B59AB-AAC7-410A-BBC2-697588C39D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9F5F28-8113-4B30-950E-74D2DAF8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04" y="2367092"/>
            <a:ext cx="4052888" cy="30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7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21E5D-34EC-432C-94D0-F5AD2A6A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Ziektebeeld nah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B237A4-2A31-40A7-8F0B-8153669E56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Na de geboorte</a:t>
            </a:r>
          </a:p>
          <a:p>
            <a:r>
              <a:rPr lang="nl-NL" dirty="0"/>
              <a:t>Hersenschudding</a:t>
            </a:r>
          </a:p>
          <a:p>
            <a:r>
              <a:rPr lang="nl-NL" dirty="0"/>
              <a:t>Zichtbare en onzichtbare gevolgen</a:t>
            </a:r>
          </a:p>
          <a:p>
            <a:r>
              <a:rPr lang="nl-NL" dirty="0"/>
              <a:t>Hemiparese</a:t>
            </a:r>
          </a:p>
          <a:p>
            <a:r>
              <a:rPr lang="nl-NL" dirty="0"/>
              <a:t>Cognitieve stoornissen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B4FDC1-51FB-4E3C-83F5-50462C54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22" y="3155622"/>
            <a:ext cx="3624606" cy="27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145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BB5F4-4B28-4E1B-B072-E8533B7C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681623"/>
          </a:xfrm>
        </p:spPr>
        <p:txBody>
          <a:bodyPr/>
          <a:lstStyle/>
          <a:p>
            <a:r>
              <a:rPr lang="nl-NL" dirty="0"/>
              <a:t>Het briljante idee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78ABBEE-8DC4-497D-B0FA-C9BD15C82A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957" y="2336661"/>
            <a:ext cx="10363826" cy="3424107"/>
          </a:xfrm>
        </p:spPr>
        <p:txBody>
          <a:bodyPr/>
          <a:lstStyle/>
          <a:p>
            <a:r>
              <a:rPr lang="nl-NL" dirty="0"/>
              <a:t>Schoenprothese</a:t>
            </a:r>
          </a:p>
          <a:p>
            <a:r>
              <a:rPr lang="nl-NL" dirty="0"/>
              <a:t>Schok</a:t>
            </a:r>
          </a:p>
          <a:p>
            <a:r>
              <a:rPr lang="nl-NL" dirty="0"/>
              <a:t>Lopen</a:t>
            </a:r>
          </a:p>
          <a:p>
            <a:r>
              <a:rPr lang="nl-NL" dirty="0"/>
              <a:t>Geen pijn</a:t>
            </a:r>
          </a:p>
          <a:p>
            <a:r>
              <a:rPr lang="nl-NL" dirty="0"/>
              <a:t>valpreventie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E64EE9-FAAF-4BE5-A55F-654942E8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97" y="3185122"/>
            <a:ext cx="2658086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655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01C7C-E7F0-4C9D-9861-B37B7AEA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55876-A531-43B0-A0C7-3AD1995B37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2291D0-876C-4731-880C-E6E6772E9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53" y="2710255"/>
            <a:ext cx="5181502" cy="27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98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0</TotalTime>
  <Words>44</Words>
  <Application>Microsoft Office PowerPoint</Application>
  <PresentationFormat>Breedbeeld</PresentationFormat>
  <Paragraphs>16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Druppel</vt:lpstr>
      <vt:lpstr>Briljant idee Niet aangeboren hersenletsel</vt:lpstr>
      <vt:lpstr>Hoe zijn we op het idee gekomen?</vt:lpstr>
      <vt:lpstr>Ziektebeeld nah</vt:lpstr>
      <vt:lpstr>Het briljante idee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Briljant idee Niet aangeboren hersenletsel</dc:title>
  <dc:creator>Carmen Smits</dc:creator>
  <cp:lastModifiedBy>Carmen Smits</cp:lastModifiedBy>
  <cp:revision>4</cp:revision>
  <dcterms:created xsi:type="dcterms:W3CDTF">2018-11-08T09:15:13Z</dcterms:created>
  <dcterms:modified xsi:type="dcterms:W3CDTF">2018-11-22T08:19:03Z</dcterms:modified>
</cp:coreProperties>
</file>